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0A53A-4DFA-4568-9A02-4EBAD65A7940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8B8DC-76E7-43E5-A17C-17A8010F96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0A53A-4DFA-4568-9A02-4EBAD65A7940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8B8DC-76E7-43E5-A17C-17A8010F96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0A53A-4DFA-4568-9A02-4EBAD65A7940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8B8DC-76E7-43E5-A17C-17A8010F96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0A53A-4DFA-4568-9A02-4EBAD65A7940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8B8DC-76E7-43E5-A17C-17A8010F96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0A53A-4DFA-4568-9A02-4EBAD65A7940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8B8DC-76E7-43E5-A17C-17A8010F96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0A53A-4DFA-4568-9A02-4EBAD65A7940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8B8DC-76E7-43E5-A17C-17A8010F96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0A53A-4DFA-4568-9A02-4EBAD65A7940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8B8DC-76E7-43E5-A17C-17A8010F96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0A53A-4DFA-4568-9A02-4EBAD65A7940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8B8DC-76E7-43E5-A17C-17A8010F96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0A53A-4DFA-4568-9A02-4EBAD65A7940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8B8DC-76E7-43E5-A17C-17A8010F96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0A53A-4DFA-4568-9A02-4EBAD65A7940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8B8DC-76E7-43E5-A17C-17A8010F96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0A53A-4DFA-4568-9A02-4EBAD65A7940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8B8DC-76E7-43E5-A17C-17A8010F96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0A53A-4DFA-4568-9A02-4EBAD65A7940}" type="datetimeFigureOut">
              <a:rPr lang="en-US" smtClean="0"/>
              <a:t>1/10/2008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8B8DC-76E7-43E5-A17C-17A8010F96A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ns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571500"/>
            <a:ext cx="1828800" cy="1371600"/>
          </a:xfrm>
          <a:prstGeom prst="rect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</p:pic>
      <p:pic>
        <p:nvPicPr>
          <p:cNvPr id="5" name="Picture 4" descr="Suns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34200" y="2667000"/>
            <a:ext cx="1828800" cy="1371600"/>
          </a:xfrm>
          <a:prstGeom prst="rect">
            <a:avLst/>
          </a:prstGeom>
          <a:ln w="3175">
            <a:solidFill>
              <a:schemeClr val="accent5">
                <a:lumMod val="20000"/>
                <a:lumOff val="80000"/>
              </a:schemeClr>
            </a:solidFill>
            <a:prstDash val="dashDot"/>
          </a:ln>
        </p:spPr>
      </p:pic>
      <p:pic>
        <p:nvPicPr>
          <p:cNvPr id="6" name="Picture 5" descr="Suns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590800"/>
            <a:ext cx="1828800" cy="1371600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  <a:prstDash val="lgDash"/>
          </a:ln>
        </p:spPr>
      </p:pic>
      <p:pic>
        <p:nvPicPr>
          <p:cNvPr id="7" name="Picture 6" descr="Suns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4876800"/>
            <a:ext cx="1828800" cy="1371600"/>
          </a:xfrm>
          <a:prstGeom prst="rect">
            <a:avLst/>
          </a:prstGeom>
          <a:ln w="50800" cap="sq">
            <a:solidFill>
              <a:srgbClr val="FF0066"/>
            </a:solidFill>
            <a:miter lim="800000"/>
          </a:ln>
        </p:spPr>
      </p:pic>
      <p:pic>
        <p:nvPicPr>
          <p:cNvPr id="8" name="Picture 7" descr="Suns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5105400"/>
            <a:ext cx="1828800" cy="1371600"/>
          </a:xfrm>
          <a:prstGeom prst="rect">
            <a:avLst/>
          </a:prstGeom>
          <a:ln w="19050">
            <a:solidFill>
              <a:schemeClr val="tx1"/>
            </a:solidFill>
            <a:prstDash val="lgDashDotDot"/>
          </a:ln>
        </p:spPr>
      </p:pic>
      <p:pic>
        <p:nvPicPr>
          <p:cNvPr id="9" name="Picture 8" descr="Suns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381000"/>
            <a:ext cx="1828800" cy="1371600"/>
          </a:xfrm>
          <a:prstGeom prst="rect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  <a:prstDash val="sysDot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5</cp:revision>
  <dcterms:created xsi:type="dcterms:W3CDTF">2008-01-10T22:13:07Z</dcterms:created>
  <dcterms:modified xsi:type="dcterms:W3CDTF">2008-01-10T22:44:20Z</dcterms:modified>
</cp:coreProperties>
</file>